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1dbb5a2bf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1dbb5a2bf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8fd0cbde70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8fd0cbde70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1600"/>
              </a:spcBef>
              <a:spcAft>
                <a:spcPts val="0"/>
              </a:spcAft>
              <a:buClr>
                <a:schemeClr val="dk2"/>
              </a:buClr>
              <a:buSzPts val="1400"/>
              <a:buChar char="○"/>
              <a:defRPr>
                <a:solidFill>
                  <a:schemeClr val="dk2"/>
                </a:solidFill>
              </a:defRPr>
            </a:lvl2pPr>
            <a:lvl3pPr indent="-317500" lvl="2" marL="1371600" rtl="0">
              <a:lnSpc>
                <a:spcPct val="115000"/>
              </a:lnSpc>
              <a:spcBef>
                <a:spcPts val="1600"/>
              </a:spcBef>
              <a:spcAft>
                <a:spcPts val="0"/>
              </a:spcAft>
              <a:buClr>
                <a:schemeClr val="dk2"/>
              </a:buClr>
              <a:buSzPts val="1400"/>
              <a:buChar char="■"/>
              <a:defRPr>
                <a:solidFill>
                  <a:schemeClr val="dk2"/>
                </a:solidFill>
              </a:defRPr>
            </a:lvl3pPr>
            <a:lvl4pPr indent="-317500" lvl="3" marL="1828800" rtl="0">
              <a:lnSpc>
                <a:spcPct val="115000"/>
              </a:lnSpc>
              <a:spcBef>
                <a:spcPts val="1600"/>
              </a:spcBef>
              <a:spcAft>
                <a:spcPts val="0"/>
              </a:spcAft>
              <a:buClr>
                <a:schemeClr val="dk2"/>
              </a:buClr>
              <a:buSzPts val="1400"/>
              <a:buChar char="●"/>
              <a:defRPr>
                <a:solidFill>
                  <a:schemeClr val="dk2"/>
                </a:solidFill>
              </a:defRPr>
            </a:lvl4pPr>
            <a:lvl5pPr indent="-317500" lvl="4" marL="2286000" rtl="0">
              <a:lnSpc>
                <a:spcPct val="115000"/>
              </a:lnSpc>
              <a:spcBef>
                <a:spcPts val="1600"/>
              </a:spcBef>
              <a:spcAft>
                <a:spcPts val="0"/>
              </a:spcAft>
              <a:buClr>
                <a:schemeClr val="dk2"/>
              </a:buClr>
              <a:buSzPts val="1400"/>
              <a:buChar char="○"/>
              <a:defRPr>
                <a:solidFill>
                  <a:schemeClr val="dk2"/>
                </a:solidFill>
              </a:defRPr>
            </a:lvl5pPr>
            <a:lvl6pPr indent="-317500" lvl="5" marL="2743200" rtl="0">
              <a:lnSpc>
                <a:spcPct val="115000"/>
              </a:lnSpc>
              <a:spcBef>
                <a:spcPts val="1600"/>
              </a:spcBef>
              <a:spcAft>
                <a:spcPts val="0"/>
              </a:spcAft>
              <a:buClr>
                <a:schemeClr val="dk2"/>
              </a:buClr>
              <a:buSzPts val="1400"/>
              <a:buChar char="■"/>
              <a:defRPr>
                <a:solidFill>
                  <a:schemeClr val="dk2"/>
                </a:solidFill>
              </a:defRPr>
            </a:lvl6pPr>
            <a:lvl7pPr indent="-317500" lvl="6" marL="3200400" rtl="0">
              <a:lnSpc>
                <a:spcPct val="115000"/>
              </a:lnSpc>
              <a:spcBef>
                <a:spcPts val="1600"/>
              </a:spcBef>
              <a:spcAft>
                <a:spcPts val="0"/>
              </a:spcAft>
              <a:buClr>
                <a:schemeClr val="dk2"/>
              </a:buClr>
              <a:buSzPts val="1400"/>
              <a:buChar char="●"/>
              <a:defRPr>
                <a:solidFill>
                  <a:schemeClr val="dk2"/>
                </a:solidFill>
              </a:defRPr>
            </a:lvl7pPr>
            <a:lvl8pPr indent="-317500" lvl="7" marL="3657600" rtl="0">
              <a:lnSpc>
                <a:spcPct val="115000"/>
              </a:lnSpc>
              <a:spcBef>
                <a:spcPts val="1600"/>
              </a:spcBef>
              <a:spcAft>
                <a:spcPts val="0"/>
              </a:spcAft>
              <a:buClr>
                <a:schemeClr val="dk2"/>
              </a:buClr>
              <a:buSzPts val="1400"/>
              <a:buChar char="○"/>
              <a:defRPr>
                <a:solidFill>
                  <a:schemeClr val="dk2"/>
                </a:solidFill>
              </a:defRPr>
            </a:lvl8pPr>
            <a:lvl9pPr indent="-317500" lvl="8" marL="4114800" rtl="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hyperlink" Target="https://reset.sbac.edu/" TargetMode="External"/><Relationship Id="rId5"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hyperlink" Target="https://docs.google.com/document/d/1h2PgYSIF0ikt-kOKg2rwklBFgpR8paGCi5BSfqU8HGI/edi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sz="6000">
                <a:solidFill>
                  <a:srgbClr val="FFFFFF"/>
                </a:solidFill>
              </a:rPr>
              <a:t>Student Account</a:t>
            </a:r>
            <a:endParaRPr b="1" sz="6000">
              <a:solidFill>
                <a:srgbClr val="FFFFFF"/>
              </a:solidFill>
            </a:endParaRPr>
          </a:p>
        </p:txBody>
      </p:sp>
      <p:sp>
        <p:nvSpPr>
          <p:cNvPr id="55" name="Google Shape;55;p13"/>
          <p:cNvSpPr txBox="1"/>
          <p:nvPr>
            <p:ph idx="1" type="subTitle"/>
          </p:nvPr>
        </p:nvSpPr>
        <p:spPr>
          <a:xfrm>
            <a:off x="311700" y="28746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reset or lost password</a:t>
            </a:r>
            <a:endParaRPr>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I can’t remember my password!!!</a:t>
            </a:r>
            <a:endParaRPr>
              <a:solidFill>
                <a:srgbClr val="FFFFFF"/>
              </a:solidFill>
            </a:endParaRPr>
          </a:p>
        </p:txBody>
      </p:sp>
      <p:sp>
        <p:nvSpPr>
          <p:cNvPr id="61" name="Google Shape;61;p14"/>
          <p:cNvSpPr txBox="1"/>
          <p:nvPr>
            <p:ph idx="1" type="body"/>
          </p:nvPr>
        </p:nvSpPr>
        <p:spPr>
          <a:xfrm>
            <a:off x="311700" y="11598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It does not matter if you are on a school or personal computer. </a:t>
            </a:r>
            <a:endParaRPr>
              <a:solidFill>
                <a:srgbClr val="FFFFFF"/>
              </a:solidFill>
            </a:endParaRPr>
          </a:p>
          <a:p>
            <a:pPr indent="0" lvl="0" marL="0" rtl="0" algn="l">
              <a:spcBef>
                <a:spcPts val="1600"/>
              </a:spcBef>
              <a:spcAft>
                <a:spcPts val="0"/>
              </a:spcAft>
              <a:buNone/>
            </a:pPr>
            <a:r>
              <a:rPr lang="en">
                <a:solidFill>
                  <a:srgbClr val="FFFFFF"/>
                </a:solidFill>
              </a:rPr>
              <a:t>Navigate to </a:t>
            </a:r>
            <a:r>
              <a:rPr lang="en" u="sng">
                <a:solidFill>
                  <a:srgbClr val="FFFFFF"/>
                </a:solidFill>
                <a:hlinkClick r:id="rId4"/>
              </a:rPr>
              <a:t>https://reset.sbac.edu/</a:t>
            </a:r>
            <a:endParaRPr sz="2500">
              <a:solidFill>
                <a:srgbClr val="FFFFFF"/>
              </a:solidFill>
            </a:endParaRPr>
          </a:p>
          <a:p>
            <a:pPr indent="0" lvl="0" marL="0" rtl="0" algn="l">
              <a:spcBef>
                <a:spcPts val="1600"/>
              </a:spcBef>
              <a:spcAft>
                <a:spcPts val="0"/>
              </a:spcAft>
              <a:buNone/>
            </a:pPr>
            <a:r>
              <a:rPr lang="en">
                <a:solidFill>
                  <a:srgbClr val="FFFFFF"/>
                </a:solidFill>
              </a:rPr>
              <a:t>You should see the password reset tool</a:t>
            </a:r>
            <a:endParaRPr>
              <a:solidFill>
                <a:srgbClr val="FFFFFF"/>
              </a:solidFill>
            </a:endParaRPr>
          </a:p>
          <a:p>
            <a:pPr indent="-342900" lvl="0" marL="457200" rtl="0" algn="l">
              <a:spcBef>
                <a:spcPts val="1600"/>
              </a:spcBef>
              <a:spcAft>
                <a:spcPts val="0"/>
              </a:spcAft>
              <a:buClr>
                <a:srgbClr val="FFFFFF"/>
              </a:buClr>
              <a:buSzPts val="1800"/>
              <a:buChar char="●"/>
            </a:pPr>
            <a:r>
              <a:rPr lang="en">
                <a:solidFill>
                  <a:srgbClr val="FFFFFF"/>
                </a:solidFill>
              </a:rPr>
              <a:t>Select the option for “forgot my password”</a:t>
            </a:r>
            <a:endParaRPr>
              <a:solidFill>
                <a:srgbClr val="FFFFFF"/>
              </a:solidFill>
            </a:endParaRPr>
          </a:p>
          <a:p>
            <a:pPr indent="0" lvl="0" marL="0" rtl="0" algn="l">
              <a:spcBef>
                <a:spcPts val="1600"/>
              </a:spcBef>
              <a:spcAft>
                <a:spcPts val="0"/>
              </a:spcAft>
              <a:buNone/>
            </a:pPr>
            <a:r>
              <a:t/>
            </a:r>
            <a:endParaRPr>
              <a:solidFill>
                <a:srgbClr val="FFFFFF"/>
              </a:solidFill>
            </a:endParaRPr>
          </a:p>
          <a:p>
            <a:pPr indent="0" lvl="0" marL="0" rtl="0" algn="l">
              <a:spcBef>
                <a:spcPts val="1600"/>
              </a:spcBef>
              <a:spcAft>
                <a:spcPts val="1600"/>
              </a:spcAft>
              <a:buNone/>
            </a:pPr>
            <a:r>
              <a:t/>
            </a:r>
            <a:endParaRPr>
              <a:solidFill>
                <a:srgbClr val="FFFFFF"/>
              </a:solidFill>
            </a:endParaRPr>
          </a:p>
        </p:txBody>
      </p:sp>
      <p:pic>
        <p:nvPicPr>
          <p:cNvPr id="62" name="Google Shape;62;p14"/>
          <p:cNvPicPr preferRelativeResize="0"/>
          <p:nvPr/>
        </p:nvPicPr>
        <p:blipFill>
          <a:blip r:embed="rId5">
            <a:alphaModFix/>
          </a:blip>
          <a:stretch>
            <a:fillRect/>
          </a:stretch>
        </p:blipFill>
        <p:spPr>
          <a:xfrm>
            <a:off x="5513525" y="1952850"/>
            <a:ext cx="2855850" cy="2767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I can’t remember my password!!!</a:t>
            </a:r>
            <a:endParaRPr>
              <a:solidFill>
                <a:srgbClr val="FFFFFF"/>
              </a:solidFill>
            </a:endParaRPr>
          </a:p>
        </p:txBody>
      </p:sp>
      <p:sp>
        <p:nvSpPr>
          <p:cNvPr id="68" name="Google Shape;68;p15"/>
          <p:cNvSpPr txBox="1"/>
          <p:nvPr>
            <p:ph idx="1" type="body"/>
          </p:nvPr>
        </p:nvSpPr>
        <p:spPr>
          <a:xfrm>
            <a:off x="311700" y="1152475"/>
            <a:ext cx="8520600" cy="3635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Once you select “forgot my password,” you will be asked for your username and then asked three security questions. If you get the questions correct, you will be allowed to change your password.</a:t>
            </a:r>
            <a:endParaRPr>
              <a:solidFill>
                <a:srgbClr val="FFFFFF"/>
              </a:solidFill>
            </a:endParaRPr>
          </a:p>
          <a:p>
            <a:pPr indent="0" lvl="0" marL="0" rtl="0" algn="l">
              <a:spcBef>
                <a:spcPts val="1600"/>
              </a:spcBef>
              <a:spcAft>
                <a:spcPts val="0"/>
              </a:spcAft>
              <a:buNone/>
            </a:pPr>
            <a:r>
              <a:rPr lang="en">
                <a:solidFill>
                  <a:srgbClr val="FFFFFF"/>
                </a:solidFill>
              </a:rPr>
              <a:t>*If you have not set up your security questions, or you get the questions wrong, you need to contact Kanapaha Middle School at 352-955-6960 to get the password reset.</a:t>
            </a:r>
            <a:endParaRPr>
              <a:solidFill>
                <a:srgbClr val="FFFFFF"/>
              </a:solidFill>
            </a:endParaRPr>
          </a:p>
          <a:p>
            <a:pPr indent="0" lvl="0" marL="0" rtl="0" algn="l">
              <a:spcBef>
                <a:spcPts val="1600"/>
              </a:spcBef>
              <a:spcAft>
                <a:spcPts val="0"/>
              </a:spcAft>
              <a:buNone/>
            </a:pPr>
            <a:r>
              <a:rPr lang="en">
                <a:solidFill>
                  <a:srgbClr val="FFFFFF"/>
                </a:solidFill>
              </a:rPr>
              <a:t>If you select “enroll” from the password reset tool and know your password, you can create your security questions. </a:t>
            </a:r>
            <a:endParaRPr>
              <a:solidFill>
                <a:srgbClr val="FFFFFF"/>
              </a:solidFill>
            </a:endParaRPr>
          </a:p>
          <a:p>
            <a:pPr indent="0" lvl="0" marL="0" rtl="0" algn="l">
              <a:spcBef>
                <a:spcPts val="0"/>
              </a:spcBef>
              <a:spcAft>
                <a:spcPts val="1600"/>
              </a:spcAft>
              <a:buNone/>
            </a:pPr>
            <a:r>
              <a:rPr lang="en">
                <a:solidFill>
                  <a:srgbClr val="FFFFFF"/>
                </a:solidFill>
              </a:rPr>
              <a:t>visit </a:t>
            </a:r>
            <a:r>
              <a:rPr lang="en" sz="1100" u="sng">
                <a:solidFill>
                  <a:srgbClr val="FFFFFF"/>
                </a:solidFill>
                <a:hlinkClick r:id="rId4"/>
              </a:rPr>
              <a:t>https://docs.google.com/document/d/1h2PgYSIF0ikt-kOKg2rwklBFgpR8paGCi5BSfqU8HGI/edit</a:t>
            </a:r>
            <a:r>
              <a:rPr lang="en">
                <a:solidFill>
                  <a:srgbClr val="FFFFFF"/>
                </a:solidFill>
              </a:rPr>
              <a:t> for more info.</a:t>
            </a:r>
            <a:endParaRPr>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